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345" r:id="rId11"/>
    <p:sldId id="295" r:id="rId12"/>
    <p:sldId id="306" r:id="rId13"/>
    <p:sldId id="297" r:id="rId14"/>
    <p:sldId id="307" r:id="rId15"/>
    <p:sldId id="302" r:id="rId16"/>
    <p:sldId id="296" r:id="rId17"/>
    <p:sldId id="344" r:id="rId18"/>
    <p:sldId id="273" r:id="rId19"/>
    <p:sldId id="258" r:id="rId20"/>
    <p:sldId id="314" r:id="rId21"/>
    <p:sldId id="328" r:id="rId22"/>
    <p:sldId id="320" r:id="rId23"/>
    <p:sldId id="338" r:id="rId24"/>
    <p:sldId id="327" r:id="rId25"/>
    <p:sldId id="316" r:id="rId26"/>
    <p:sldId id="330" r:id="rId27"/>
    <p:sldId id="332" r:id="rId28"/>
    <p:sldId id="331" r:id="rId29"/>
    <p:sldId id="336" r:id="rId30"/>
    <p:sldId id="326" r:id="rId31"/>
    <p:sldId id="318" r:id="rId32"/>
    <p:sldId id="337" r:id="rId33"/>
    <p:sldId id="329" r:id="rId34"/>
    <p:sldId id="340" r:id="rId35"/>
    <p:sldId id="341" r:id="rId36"/>
  </p:sldIdLst>
  <p:sldSz cx="9144000" cy="5143500" type="screen16x9"/>
  <p:notesSz cx="6858000" cy="9144000"/>
  <p:embeddedFontLst>
    <p:embeddedFont>
      <p:font typeface="Source Sans Pro" panose="02020500000000000000" charset="0"/>
      <p:regular r:id="rId38"/>
      <p:bold r:id="rId39"/>
      <p:italic r:id="rId40"/>
      <p:boldItalic r:id="rId41"/>
    </p:embeddedFont>
    <p:embeddedFont>
      <p:font typeface="微軟正黑體" panose="020B0604030504040204" pitchFamily="34" charset="-12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oboto" panose="020205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5256" autoAdjust="0"/>
  </p:normalViewPr>
  <p:slideViewPr>
    <p:cSldViewPr snapToGrid="0">
      <p:cViewPr varScale="1">
        <p:scale>
          <a:sx n="81" d="100"/>
          <a:sy n="81" d="100"/>
        </p:scale>
        <p:origin x="800" y="60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EF953C-C742-4D9F-ABA0-351B15F6E2CC}" type="pres">
      <dgm:prSet presAssocID="{1FD7485C-F146-49A0-B7E4-6A1152FF8DC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B2568C-96FD-48E8-95B4-94A9B7B481FC}" type="pres">
      <dgm:prSet presAssocID="{F951DFB1-089B-40F3-BB28-523295B2D9B0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2A7575-AD92-4FB2-AD70-0B76240C4BBA}" type="pres">
      <dgm:prSet presAssocID="{2EF03AEF-8B14-4581-9175-87F7A696809F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6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  <dgm:t>
        <a:bodyPr/>
        <a:lstStyle/>
        <a:p>
          <a:endParaRPr lang="zh-TW" altLang="en-US"/>
        </a:p>
      </dgm:t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EF953C-C742-4D9F-ABA0-351B15F6E2CC}" type="pres">
      <dgm:prSet presAssocID="{1FD7485C-F146-49A0-B7E4-6A1152FF8DC0}" presName="rootConnector" presStyleLbl="node2" presStyleIdx="1" presStyleCnt="6"/>
      <dgm:spPr/>
      <dgm:t>
        <a:bodyPr/>
        <a:lstStyle/>
        <a:p>
          <a:endParaRPr lang="zh-TW" altLang="en-US"/>
        </a:p>
      </dgm:t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2" presStyleCnt="6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  <dgm:t>
        <a:bodyPr/>
        <a:lstStyle/>
        <a:p>
          <a:endParaRPr lang="zh-TW" altLang="en-US"/>
        </a:p>
      </dgm:t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B2568C-96FD-48E8-95B4-94A9B7B481FC}" type="pres">
      <dgm:prSet presAssocID="{F951DFB1-089B-40F3-BB28-523295B2D9B0}" presName="rootConnector" presStyleLbl="node2" presStyleIdx="3" presStyleCnt="6"/>
      <dgm:spPr/>
      <dgm:t>
        <a:bodyPr/>
        <a:lstStyle/>
        <a:p>
          <a:endParaRPr lang="zh-TW" altLang="en-US"/>
        </a:p>
      </dgm:t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  <dgm:t>
        <a:bodyPr/>
        <a:lstStyle/>
        <a:p>
          <a:endParaRPr lang="zh-TW" altLang="en-US"/>
        </a:p>
      </dgm:t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2A7575-AD92-4FB2-AD70-0B76240C4BBA}" type="pres">
      <dgm:prSet presAssocID="{2EF03AEF-8B14-4581-9175-87F7A696809F}" presName="rootConnector" presStyleLbl="node2" presStyleIdx="4" presStyleCnt="6"/>
      <dgm:spPr/>
      <dgm:t>
        <a:bodyPr/>
        <a:lstStyle/>
        <a:p>
          <a:endParaRPr lang="zh-TW" altLang="en-US"/>
        </a:p>
      </dgm:t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  <dgm:t>
        <a:bodyPr/>
        <a:lstStyle/>
        <a:p>
          <a:endParaRPr lang="zh-TW" altLang="en-US"/>
        </a:p>
      </dgm:t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4A89F-5E0A-465A-A1BB-32AF18C6A639}" type="pres">
      <dgm:prSet presAssocID="{7B2CD9CD-DE46-4252-B088-361BECF41DD1}" presName="rootConnector" presStyleLbl="node2" presStyleIdx="5" presStyleCnt="6"/>
      <dgm:spPr/>
      <dgm:t>
        <a:bodyPr/>
        <a:lstStyle/>
        <a:p>
          <a:endParaRPr lang="zh-TW" altLang="en-US"/>
        </a:p>
      </dgm:t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3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1" presStyleCnt="3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  <dgm:t>
        <a:bodyPr/>
        <a:lstStyle/>
        <a:p>
          <a:endParaRPr lang="zh-TW" altLang="en-US"/>
        </a:p>
      </dgm:t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4A89F-5E0A-465A-A1BB-32AF18C6A639}" type="pres">
      <dgm:prSet presAssocID="{7B2CD9CD-DE46-4252-B088-361BECF41DD1}" presName="rootConnector" presStyleLbl="node2" presStyleIdx="2" presStyleCnt="3"/>
      <dgm:spPr/>
      <dgm:t>
        <a:bodyPr/>
        <a:lstStyle/>
        <a:p>
          <a:endParaRPr lang="zh-TW" altLang="en-US"/>
        </a:p>
      </dgm:t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  <dgm:t>
        <a:bodyPr/>
        <a:lstStyle/>
        <a:p>
          <a:endParaRPr lang="zh-TW" altLang="en-US"/>
        </a:p>
      </dgm:t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  <dgm:t>
        <a:bodyPr/>
        <a:lstStyle/>
        <a:p>
          <a:endParaRPr lang="zh-TW" altLang="en-US"/>
        </a:p>
      </dgm:t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  <dgm:t>
        <a:bodyPr/>
        <a:lstStyle/>
        <a:p>
          <a:endParaRPr lang="zh-TW" altLang="en-US"/>
        </a:p>
      </dgm:t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  <dgm:t>
        <a:bodyPr/>
        <a:lstStyle/>
        <a:p>
          <a:endParaRPr lang="zh-TW" altLang="en-US"/>
        </a:p>
      </dgm:t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  <dgm:t>
        <a:bodyPr/>
        <a:lstStyle/>
        <a:p>
          <a:endParaRPr lang="zh-TW" altLang="en-US"/>
        </a:p>
      </dgm:t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  <dgm:t>
        <a:bodyPr/>
        <a:lstStyle/>
        <a:p>
          <a:endParaRPr lang="zh-TW" altLang="en-US"/>
        </a:p>
      </dgm:t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  <dgm:t>
        <a:bodyPr/>
        <a:lstStyle/>
        <a:p>
          <a:endParaRPr lang="zh-TW" altLang="en-US"/>
        </a:p>
      </dgm:t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  <dgm:t>
        <a:bodyPr/>
        <a:lstStyle/>
        <a:p>
          <a:endParaRPr lang="zh-TW" altLang="en-US"/>
        </a:p>
      </dgm:t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  <dgm:t>
        <a:bodyPr/>
        <a:lstStyle/>
        <a:p>
          <a:endParaRPr lang="zh-TW" altLang="en-US"/>
        </a:p>
      </dgm:t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  <dgm:t>
        <a:bodyPr/>
        <a:lstStyle/>
        <a:p>
          <a:endParaRPr lang="zh-TW" altLang="en-US"/>
        </a:p>
      </dgm:t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  <dgm:t>
        <a:bodyPr/>
        <a:lstStyle/>
        <a:p>
          <a:endParaRPr lang="zh-TW" altLang="en-US"/>
        </a:p>
      </dgm:t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  <dgm:t>
        <a:bodyPr/>
        <a:lstStyle/>
        <a:p>
          <a:endParaRPr lang="zh-TW" altLang="en-US"/>
        </a:p>
      </dgm:t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  <dgm:t>
        <a:bodyPr/>
        <a:lstStyle/>
        <a:p>
          <a:endParaRPr lang="zh-TW" altLang="en-US"/>
        </a:p>
      </dgm:t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  <dgm:t>
        <a:bodyPr/>
        <a:lstStyle/>
        <a:p>
          <a:endParaRPr lang="zh-TW" altLang="en-US"/>
        </a:p>
      </dgm:t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  <dgm:t>
        <a:bodyPr/>
        <a:lstStyle/>
        <a:p>
          <a:endParaRPr lang="zh-TW" altLang="en-US"/>
        </a:p>
      </dgm:t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  <dgm:t>
        <a:bodyPr/>
        <a:lstStyle/>
        <a:p>
          <a:endParaRPr lang="zh-TW" altLang="en-US"/>
        </a:p>
      </dgm:t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  <dgm:t>
        <a:bodyPr/>
        <a:lstStyle/>
        <a:p>
          <a:endParaRPr lang="zh-TW" altLang="en-US"/>
        </a:p>
      </dgm:t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  <dgm:t>
        <a:bodyPr/>
        <a:lstStyle/>
        <a:p>
          <a:endParaRPr lang="zh-TW" altLang="en-US"/>
        </a:p>
      </dgm:t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  <dgm:t>
        <a:bodyPr/>
        <a:lstStyle/>
        <a:p>
          <a:endParaRPr lang="zh-TW" altLang="en-US"/>
        </a:p>
      </dgm:t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  <dgm:t>
        <a:bodyPr/>
        <a:lstStyle/>
        <a:p>
          <a:endParaRPr lang="zh-TW" altLang="en-US"/>
        </a:p>
      </dgm:t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  <dgm:t>
        <a:bodyPr/>
        <a:lstStyle/>
        <a:p>
          <a:endParaRPr lang="zh-TW" altLang="en-US"/>
        </a:p>
      </dgm:t>
    </dgm:pt>
    <dgm:pt modelId="{CC4F632B-BD56-4530-B161-8A5F9EAA8FB5}" type="pres">
      <dgm:prSet presAssocID="{E3D5BC82-CC6E-40DE-B738-90C9EB6855D5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  <dgm:t>
        <a:bodyPr/>
        <a:lstStyle/>
        <a:p>
          <a:endParaRPr lang="zh-TW" altLang="en-US"/>
        </a:p>
      </dgm:t>
    </dgm:pt>
    <dgm:pt modelId="{963DB105-D1C0-4721-85C4-18570AD1B524}" type="pres">
      <dgm:prSet presAssocID="{1E6ED481-328F-4F4D-A28B-051D57DA425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R="0" lvl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7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r>
              <a:rPr lang="zh-TW" altLang="en-US" dirty="0"/>
              <a:t/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11.web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36.png"/><Relationship Id="rId10" Type="http://schemas.openxmlformats.org/officeDocument/2006/relationships/image" Target="../media/image9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5" Type="http://schemas.openxmlformats.org/officeDocument/2006/relationships/image" Target="../media/image11.webp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專題使用</a:t>
            </a:r>
            <a:r>
              <a:rPr lang="zh-TW" altLang="en-US" dirty="0" smtClean="0"/>
              <a:t>技術 </a:t>
            </a:r>
            <a:r>
              <a:rPr lang="en-US" altLang="zh-TW" sz="1200" dirty="0" smtClean="0"/>
              <a:t>2/2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70" y="3439647"/>
            <a:ext cx="1234004" cy="12340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11" y="2245915"/>
            <a:ext cx="1374567" cy="12612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93" y="1123038"/>
            <a:ext cx="1257652" cy="12576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34" y="2292612"/>
            <a:ext cx="1494135" cy="14941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480" y="3942241"/>
            <a:ext cx="940333" cy="7616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786" y="1297495"/>
            <a:ext cx="877782" cy="877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0333" y="4001968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10" y="4135708"/>
            <a:ext cx="922948" cy="2253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631" y="3429245"/>
            <a:ext cx="370702" cy="5228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813" y="3423210"/>
            <a:ext cx="522863" cy="5228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314" y="3429244"/>
            <a:ext cx="522864" cy="5228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416" t="15246" r="17563" b="10510"/>
          <a:stretch/>
        </p:blipFill>
        <p:spPr>
          <a:xfrm>
            <a:off x="5574660" y="1506414"/>
            <a:ext cx="714735" cy="747164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 rot="1482513">
            <a:off x="2679086" y="385623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20529211">
            <a:off x="1612658" y="170034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340014">
            <a:off x="6359045" y="176036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800000">
            <a:off x="2547991" y="2876536"/>
            <a:ext cx="4212144" cy="163204"/>
          </a:xfrm>
          <a:prstGeom prst="rightArrow">
            <a:avLst>
              <a:gd name="adj1" fmla="val 57417"/>
              <a:gd name="adj2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20616077">
            <a:off x="1907477" y="1529289"/>
            <a:ext cx="56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拜訪</a:t>
            </a:r>
            <a:endParaRPr lang="zh-TW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98838" y="26556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索引</a:t>
            </a:r>
            <a:endParaRPr lang="zh-TW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 rot="1357991">
            <a:off x="6825740" y="15935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</a:rPr>
              <a:t>抓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取</a:t>
            </a:r>
            <a:endParaRPr lang="zh-TW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 rot="1511730">
            <a:off x="2906113" y="346391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</a:rPr>
              <a:t>分析→過濾</a:t>
            </a:r>
            <a:r>
              <a:rPr lang="en-US" altLang="zh-TW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zh-TW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</a:rPr>
              <a:t>解析→排名</a:t>
            </a:r>
            <a:endParaRPr lang="zh-TW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1629294">
            <a:off x="2886497" y="3926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</a:rPr>
              <a:t>展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示</a:t>
            </a:r>
            <a:endParaRPr lang="zh-TW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19673" y="4323076"/>
            <a:ext cx="723275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使用</a:t>
            </a:r>
            <a:r>
              <a:rPr lang="zh-TW" altLang="en-US" dirty="0">
                <a:solidFill>
                  <a:schemeClr val="bg1"/>
                </a:solidFill>
              </a:rPr>
              <a:t>者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61205" y="2492916"/>
            <a:ext cx="902811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搜尋引</a:t>
            </a:r>
            <a:r>
              <a:rPr lang="zh-TW" altLang="en-US" dirty="0">
                <a:solidFill>
                  <a:schemeClr val="bg1"/>
                </a:solidFill>
              </a:rPr>
              <a:t>擎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177241" y="1942529"/>
            <a:ext cx="543739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網站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835401" y="2539613"/>
            <a:ext cx="915585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資料中</a:t>
            </a:r>
            <a:r>
              <a:rPr lang="zh-TW" altLang="en-US" dirty="0">
                <a:solidFill>
                  <a:schemeClr val="bg1"/>
                </a:solidFill>
              </a:rPr>
              <a:t>心</a:t>
            </a:r>
          </a:p>
        </p:txBody>
      </p:sp>
    </p:spTree>
    <p:extLst>
      <p:ext uri="{BB962C8B-B14F-4D97-AF65-F5344CB8AC3E}">
        <p14:creationId xmlns:p14="http://schemas.microsoft.com/office/powerpoint/2010/main" val="25557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11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8171834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05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附錄－各功能詳細畫面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46146" y="1327883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46146" y="2039103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38186" y="2849641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46146" y="3594576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06940" y="1225950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06940" y="1907143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190066" y="2663317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192774" y="3422049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  <p:grpSp>
        <p:nvGrpSpPr>
          <p:cNvPr id="39" name="Google Shape;1134;p51">
            <a:extLst>
              <a:ext uri="{FF2B5EF4-FFF2-40B4-BE49-F238E27FC236}">
                <a16:creationId xmlns:a16="http://schemas.microsoft.com/office/drawing/2014/main" id="{11F4B328-6F3E-4881-8F13-B5ED311C4159}"/>
              </a:ext>
            </a:extLst>
          </p:cNvPr>
          <p:cNvGrpSpPr/>
          <p:nvPr/>
        </p:nvGrpSpPr>
        <p:grpSpPr>
          <a:xfrm>
            <a:off x="660312" y="4322958"/>
            <a:ext cx="344326" cy="309104"/>
            <a:chOff x="10914544" y="4407150"/>
            <a:chExt cx="720170" cy="681687"/>
          </a:xfrm>
        </p:grpSpPr>
        <p:sp>
          <p:nvSpPr>
            <p:cNvPr id="40" name="Google Shape;1135;p51">
              <a:extLst>
                <a:ext uri="{FF2B5EF4-FFF2-40B4-BE49-F238E27FC236}">
                  <a16:creationId xmlns:a16="http://schemas.microsoft.com/office/drawing/2014/main" id="{766A82D1-F84E-4BB3-A6C7-0265A2076A7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51">
              <a:extLst>
                <a:ext uri="{FF2B5EF4-FFF2-40B4-BE49-F238E27FC236}">
                  <a16:creationId xmlns:a16="http://schemas.microsoft.com/office/drawing/2014/main" id="{A6CA9C23-70DB-46C8-ACAE-7AFA861C215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7;p51">
              <a:extLst>
                <a:ext uri="{FF2B5EF4-FFF2-40B4-BE49-F238E27FC236}">
                  <a16:creationId xmlns:a16="http://schemas.microsoft.com/office/drawing/2014/main" id="{CEAEE727-7E47-440C-A3DC-CF9432237142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8;p51">
              <a:extLst>
                <a:ext uri="{FF2B5EF4-FFF2-40B4-BE49-F238E27FC236}">
                  <a16:creationId xmlns:a16="http://schemas.microsoft.com/office/drawing/2014/main" id="{0CF4F1F9-5E70-45BD-B745-9A7512113D9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A5E8986-608A-4F90-ADEB-AE36324FC8AC}"/>
              </a:ext>
            </a:extLst>
          </p:cNvPr>
          <p:cNvSpPr txBox="1"/>
          <p:nvPr/>
        </p:nvSpPr>
        <p:spPr>
          <a:xfrm>
            <a:off x="1206940" y="4150431"/>
            <a:ext cx="472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05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附錄</a:t>
            </a:r>
            <a:r>
              <a:rPr lang="zh-TW" altLang="en-US" sz="2800" b="1" dirty="0">
                <a:solidFill>
                  <a:srgbClr val="EFEFEF">
                    <a:lumMod val="50000"/>
                  </a:srgbClr>
                </a:solidFill>
              </a:rPr>
              <a:t>－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各功能詳細畫面</a:t>
            </a:r>
            <a:endParaRPr lang="zh-TW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專題使用</a:t>
            </a:r>
            <a:r>
              <a:rPr lang="zh-TW" altLang="en-US" dirty="0" smtClean="0"/>
              <a:t>技術 </a:t>
            </a:r>
            <a:r>
              <a:rPr lang="en-US" altLang="zh-TW" sz="1200" dirty="0"/>
              <a:t>1</a:t>
            </a:r>
            <a:r>
              <a:rPr lang="en-US" altLang="zh-TW" sz="1200" dirty="0" smtClean="0"/>
              <a:t>/2</a:t>
            </a:r>
            <a:endParaRPr sz="1200"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4490</TotalTime>
  <Words>2258</Words>
  <Application>Microsoft Office PowerPoint</Application>
  <PresentationFormat>如螢幕大小 (16:9)</PresentationFormat>
  <Paragraphs>372</Paragraphs>
  <Slides>35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新細明體</vt:lpstr>
      <vt:lpstr>Arial</vt:lpstr>
      <vt:lpstr>Source Sans Pro</vt:lpstr>
      <vt:lpstr>Wingdings</vt:lpstr>
      <vt:lpstr>微軟正黑體</vt:lpstr>
      <vt:lpstr>Calibri</vt:lpstr>
      <vt:lpstr>Roboto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 1/2</vt:lpstr>
      <vt:lpstr>專題使用技術 2/2</vt:lpstr>
      <vt:lpstr>資料庫結構</vt:lpstr>
      <vt:lpstr>PowerPoint 簡報</vt:lpstr>
      <vt:lpstr>組員分工與報告</vt:lpstr>
      <vt:lpstr>04   功能介紹與成果演示</vt:lpstr>
      <vt:lpstr>謝謝各位老師的指導</vt:lpstr>
      <vt:lpstr>PowerPoint 簡報</vt:lpstr>
      <vt:lpstr>05   附錄－各功能詳細畫面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hp</cp:lastModifiedBy>
  <cp:revision>266</cp:revision>
  <dcterms:modified xsi:type="dcterms:W3CDTF">2023-09-13T00:30:21Z</dcterms:modified>
</cp:coreProperties>
</file>